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81" r:id="rId5"/>
    <p:sldId id="278" r:id="rId6"/>
    <p:sldId id="289" r:id="rId7"/>
    <p:sldId id="282" r:id="rId8"/>
    <p:sldId id="283" r:id="rId9"/>
    <p:sldId id="284" r:id="rId10"/>
    <p:sldId id="286" r:id="rId11"/>
    <p:sldId id="285" r:id="rId12"/>
    <p:sldId id="288" r:id="rId13"/>
    <p:sldId id="290" r:id="rId14"/>
    <p:sldId id="291" r:id="rId15"/>
    <p:sldId id="275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27" autoAdjust="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outlineViewPr>
    <p:cViewPr>
      <p:scale>
        <a:sx n="33" d="100"/>
        <a:sy n="33" d="100"/>
      </p:scale>
      <p:origin x="0" y="-21773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6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pPr rtl="0"/>
            <a:fld id="{99B3A633-8ADE-4444-8970-C7CBA91773B0}" type="datetime1">
              <a:rPr lang="fr-FR" smtClean="0"/>
              <a:t>22/05/2025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0481155F-8354-4019-9356-1A95703B0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en-US" sz="1200"/>
            </a:lvl1pPr>
          </a:lstStyle>
          <a:p>
            <a:pPr rtl="0"/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en-US" sz="1200"/>
            </a:lvl1pPr>
          </a:lstStyle>
          <a:p>
            <a:fld id="{4AACA5A2-309B-4869-9232-C280DA2695EF}" type="datetime1">
              <a:rPr lang="fr-FR" smtClean="0"/>
              <a:t>22/05/2025</a:t>
            </a:fld>
            <a:endParaRPr lang="fr-FR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</a:lstStyle>
          <a:p>
            <a:pPr rtl="0"/>
            <a:endParaRPr lang="fr-FR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en-US"/>
            </a:def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en-US" sz="1200"/>
            </a:lvl1pPr>
          </a:lstStyle>
          <a:p>
            <a:pPr rtl="0"/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en-US" sz="1200"/>
            </a:lvl1pPr>
          </a:lstStyle>
          <a:p>
            <a:pPr rtl="0"/>
            <a:fld id="{5071D96E-4CA2-485E-9EE5-CEB7143ACC3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n-U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071D96E-4CA2-485E-9EE5-CEB7143ACC3B}" type="slidenum">
              <a:rPr lang="fr-FR" smtClean="0"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071D96E-4CA2-485E-9EE5-CEB7143ACC3B}" type="slidenum">
              <a:rPr lang="fr-FR" smtClean="0"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071D96E-4CA2-485E-9EE5-CEB7143ACC3B}" type="slidenum">
              <a:rPr lang="fr-FR" smtClean="0"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071D96E-4CA2-485E-9EE5-CEB7143ACC3B}" type="slidenum">
              <a:rPr lang="fr-FR" smtClean="0"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071D96E-4CA2-485E-9EE5-CEB7143ACC3B}" type="slidenum">
              <a:rPr lang="fr-FR" smtClean="0"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071D96E-4CA2-485E-9EE5-CEB7143ACC3B}" type="slidenum">
              <a:rPr lang="fr-FR" smtClean="0"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071D96E-4CA2-485E-9EE5-CEB7143ACC3B}" type="slidenum">
              <a:rPr lang="fr-FR" smtClean="0"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071D96E-4CA2-485E-9EE5-CEB7143ACC3B}" type="slidenum">
              <a:rPr lang="fr-FR" smtClean="0"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fld id="{5071D96E-4CA2-485E-9EE5-CEB7143ACC3B}" type="slidenum">
              <a:rPr lang="fr-FR" smtClean="0"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071D96E-4CA2-485E-9EE5-CEB7143ACC3B}" type="slidenum">
              <a:rPr lang="fr-FR" noProof="0" smtClean="0"/>
              <a:t>12</a:t>
            </a:fld>
            <a:endParaRPr lang="fr-FR" noProof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nde image avec titre cl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7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pour ajouter une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350" y="969264"/>
            <a:ext cx="9385300" cy="985791"/>
          </a:xfrm>
        </p:spPr>
        <p:txBody>
          <a:bodyPr rtlCol="0">
            <a:noAutofit/>
          </a:bodyPr>
          <a:lstStyle>
            <a:lvl1pPr algn="ctr">
              <a:defRPr lang="en-US" sz="5400">
                <a:ln w="19050">
                  <a:solidFill>
                    <a:schemeClr val="bg1"/>
                  </a:solidFill>
                </a:ln>
              </a:defRPr>
            </a:lvl1pPr>
          </a:lstStyle>
          <a:p>
            <a:pPr rtl="0"/>
            <a:r>
              <a:rPr lang="fr-FR" b="1" noProof="0"/>
              <a:t>Cliquez pour ajouter un titre</a:t>
            </a:r>
          </a:p>
        </p:txBody>
      </p:sp>
      <p:sp>
        <p:nvSpPr>
          <p:cNvPr id="3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3709416" y="603504"/>
            <a:ext cx="4773168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800" b="1" cap="all" spc="100" baseline="0">
                <a:solidFill>
                  <a:schemeClr val="bg1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lvl="0" rtl="0"/>
            <a:r>
              <a:rPr lang="fr-FR" noProof="0" dirty="0"/>
              <a:t>Cliquez pour ajouter un nom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vec citation à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7"/>
          <p:cNvSpPr>
            <a:spLocks noGrp="1"/>
          </p:cNvSpPr>
          <p:nvPr>
            <p:ph type="pic" sz="quarter" idx="13" hasCustomPrompt="1"/>
          </p:nvPr>
        </p:nvSpPr>
        <p:spPr>
          <a:xfrm>
            <a:off x="622570" y="729926"/>
            <a:ext cx="6456836" cy="5388772"/>
          </a:xfrm>
        </p:spPr>
        <p:txBody>
          <a:bodyPr rtlCol="0"/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rtl="0"/>
            <a:r>
              <a:rPr lang="fr-FR" noProof="0"/>
              <a:t>Cliquez pour ajouter une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467704" y="1881922"/>
            <a:ext cx="5749200" cy="3886200"/>
          </a:xfrm>
          <a:solidFill>
            <a:schemeClr val="accent3">
              <a:lumMod val="20000"/>
              <a:lumOff val="80000"/>
              <a:alpha val="93000"/>
            </a:schemeClr>
          </a:solidFill>
        </p:spPr>
        <p:txBody>
          <a:bodyPr lIns="694944" tIns="713232" rIns="274320" rtlCol="0" anchor="t">
            <a:normAutofit/>
          </a:bodyPr>
          <a:lstStyle>
            <a:lvl1pPr algn="l">
              <a:lnSpc>
                <a:spcPct val="100000"/>
              </a:lnSpc>
              <a:defRPr lang="en-US" sz="2800">
                <a:ln w="19050">
                  <a:solidFill>
                    <a:schemeClr val="accent4"/>
                  </a:solidFill>
                </a:ln>
              </a:defRPr>
            </a:lvl1pPr>
          </a:lstStyle>
          <a:p>
            <a:pPr rtl="0"/>
            <a:r>
              <a:rPr lang="fr-FR" b="1" noProof="0"/>
              <a:t>Cliquez pour ajouter un titre</a:t>
            </a:r>
          </a:p>
        </p:txBody>
      </p:sp>
      <p:sp>
        <p:nvSpPr>
          <p:cNvPr id="5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7178040" y="4946904"/>
            <a:ext cx="4773168" cy="365760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1" cap="all" spc="100" baseline="0">
                <a:solidFill>
                  <a:schemeClr val="accent4"/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lvl="0" rtl="0"/>
            <a:r>
              <a:rPr lang="fr-FR" noProof="0" dirty="0"/>
              <a:t>Cliquez pour ajouter un nom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en pleine pag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rtlCol="0" anchor="ctr"/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pour ajouter une photo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 hasCustomPrompt="1"/>
          </p:nvPr>
        </p:nvSpPr>
        <p:spPr>
          <a:xfrm>
            <a:off x="6568440" y="539496"/>
            <a:ext cx="5623560" cy="3008376"/>
          </a:xfrm>
          <a:solidFill>
            <a:schemeClr val="accent3">
              <a:lumMod val="20000"/>
              <a:lumOff val="80000"/>
              <a:alpha val="90000"/>
            </a:schemeClr>
          </a:solidFill>
        </p:spPr>
        <p:txBody>
          <a:bodyPr vert="horz" lIns="649224" tIns="749808" rIns="274320" bIns="45720" rtlCol="0" anchor="t">
            <a:noAutofit/>
          </a:bodyPr>
          <a:lstStyle>
            <a:lvl1pPr>
              <a:defRPr lang="en-US" sz="2800">
                <a:ln w="19050">
                  <a:solidFill>
                    <a:schemeClr val="accent6">
                      <a:lumMod val="50000"/>
                    </a:schemeClr>
                  </a:solidFill>
                </a:ln>
                <a:ea typeface="+mn-ea"/>
                <a:cs typeface="+mn-cs"/>
              </a:defRPr>
            </a:lvl1pPr>
          </a:lstStyle>
          <a:p>
            <a:pPr marL="0" lvl="0" indent="0" rtl="0">
              <a:spcBef>
                <a:spcPts val="0"/>
              </a:spcBef>
              <a:buFont typeface="Arial" panose="020B0604020202020204" pitchFamily="34" charset="0"/>
            </a:pPr>
            <a:r>
              <a:rPr lang="fr-FR" b="1" noProof="0"/>
              <a:t>Cliquez pour ajouter un titre</a:t>
            </a:r>
          </a:p>
        </p:txBody>
      </p:sp>
      <p:sp>
        <p:nvSpPr>
          <p:cNvPr id="2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7159752" y="2816352"/>
            <a:ext cx="4773168" cy="365760"/>
          </a:xfrm>
        </p:spPr>
        <p:txBody>
          <a:bodyPr rtlCol="0">
            <a:noAutofit/>
          </a:bodyPr>
          <a:lstStyle>
            <a:lvl1pPr marL="0" indent="0" algn="l">
              <a:buNone/>
              <a:defRPr lang="en-US" sz="1600" b="1" cap="all" spc="1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lvl="0" rtl="0"/>
            <a:r>
              <a:rPr lang="fr-FR" noProof="0" dirty="0"/>
              <a:t>Cliquez pour ajouter un nom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ande image avec titre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’image 7"/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 anchor="ctr"/>
          <a:lstStyle>
            <a:lvl1pPr marL="0" indent="0" algn="ctr">
              <a:buNone/>
              <a:defRPr lang="en-US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/>
              <a:t>Cliquez pour ajouter une photo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350" y="475488"/>
            <a:ext cx="9385300" cy="985791"/>
          </a:xfrm>
        </p:spPr>
        <p:txBody>
          <a:bodyPr rtlCol="0">
            <a:noAutofit/>
          </a:bodyPr>
          <a:lstStyle>
            <a:lvl1pPr algn="ctr">
              <a:defRPr lang="en-US" sz="5400">
                <a:ln w="19050">
                  <a:solidFill>
                    <a:schemeClr val="accent6">
                      <a:lumMod val="50000"/>
                    </a:schemeClr>
                  </a:solidFill>
                </a:ln>
              </a:defRPr>
            </a:lvl1pPr>
          </a:lstStyle>
          <a:p>
            <a:pPr rtl="0"/>
            <a:r>
              <a:rPr lang="fr-FR" b="1" noProof="0"/>
              <a:t>Cliquez pour ajouter un titre</a:t>
            </a:r>
          </a:p>
        </p:txBody>
      </p:sp>
      <p:sp>
        <p:nvSpPr>
          <p:cNvPr id="3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3709416" y="1280160"/>
            <a:ext cx="4773168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lang="en-US" sz="1800" b="1" cap="all" spc="100" baseline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+mj-cs"/>
              </a:defRPr>
            </a:lvl1pPr>
          </a:lstStyle>
          <a:p>
            <a:pPr lvl="0" rtl="0"/>
            <a:r>
              <a:rPr lang="fr-FR" noProof="0" dirty="0"/>
              <a:t>Cliquez pour ajouter un nom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fr-FR" noProof="0"/>
              <a:t>06/08/20XX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06/08/20XX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fr-FR" noProof="0"/>
              <a:t>PRÉSENTATION PROMOTIONNELLE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A402E4C0-AD5E-4E8C-9F21-7CCE474BDCEB}" type="slidenum">
              <a:rPr lang="fr-FR" noProof="0" smtClean="0"/>
              <a:t>‹N°›</a:t>
            </a:fld>
            <a:endParaRPr lang="fr-F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’image 15" descr="Étudiants tenant dans les airs leur chapeau de graduation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/>
          <a:srcRect l="3" r="3"/>
          <a:stretch>
            <a:fillRect/>
          </a:stretch>
        </p:blipFill>
        <p:spPr>
          <a:xfrm flipH="1">
            <a:off x="0" y="0"/>
            <a:ext cx="12192000" cy="6858000"/>
          </a:xfrm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225675" y="1492957"/>
            <a:ext cx="7740650" cy="745914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r-FR" b="1" dirty="0"/>
              <a:t>CHALLENGE TON SERVICE CIVIQUE</a:t>
            </a:r>
            <a:br>
              <a:rPr lang="fr-FR" b="1" dirty="0"/>
            </a:br>
            <a:endParaRPr lang="fr-FR" b="1" dirty="0"/>
          </a:p>
        </p:txBody>
      </p:sp>
      <p:pic>
        <p:nvPicPr>
          <p:cNvPr id="3" name="Image 2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57" y="4696747"/>
            <a:ext cx="5392843" cy="1741219"/>
          </a:xfrm>
          <a:prstGeom prst="rect">
            <a:avLst/>
          </a:prstGeom>
        </p:spPr>
      </p:pic>
      <p:pic>
        <p:nvPicPr>
          <p:cNvPr id="9" name="Image 8" descr="Une image contenant texte, Police, capture d’écran, algèbre&#10;&#10;Description générée automatiquemen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1097" y="4885244"/>
            <a:ext cx="4457746" cy="14897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319395" y="298580"/>
            <a:ext cx="3553210" cy="1268964"/>
          </a:xfrm>
        </p:spPr>
        <p:txBody>
          <a:bodyPr/>
          <a:lstStyle/>
          <a:p>
            <a:r>
              <a:rPr lang="fr-FR"/>
              <a:t>PROGRAMME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703034" y="2037299"/>
            <a:ext cx="8785932" cy="3729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9H30 ACCUEIL ET PRESENTATION DU CHALLENGE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10H00 ICEBREACKER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10H45 POSTURE ET ATTITUDES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11H30 SOFT SKILLS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12H30 PAUSE DEJEUNER CONVIVIAL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13H30 ESCAPE GAME DE L’EMPLOI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15H30 ACTIVITE LIBRE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000" b="1" dirty="0"/>
              <a:t>16H00 REMISE DES RECOMPENSES ET CLÔTURE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"/>
          <p:cNvSpPr>
            <a:spLocks noGrp="1"/>
          </p:cNvSpPr>
          <p:nvPr>
            <p:ph type="pic" sz="quarter" idx="13"/>
          </p:nvPr>
        </p:nvSpPr>
        <p:spPr>
          <a:xfrm>
            <a:off x="1785542" y="574651"/>
            <a:ext cx="8014065" cy="5388772"/>
          </a:xfrm>
        </p:spPr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7531735" y="6492494"/>
            <a:ext cx="4773168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948907" y="574651"/>
            <a:ext cx="8574655" cy="5550104"/>
          </a:xfrm>
        </p:spPr>
        <p:txBody>
          <a:bodyPr>
            <a:normAutofit fontScale="90000"/>
          </a:bodyPr>
          <a:lstStyle/>
          <a:p>
            <a:pPr>
              <a:buNone/>
            </a:pPr>
            <a:r>
              <a:rPr lang="fr-FR" sz="2200" dirty="0"/>
              <a:t>Lieu:  JARDIN D’EAU </a:t>
            </a:r>
            <a:br>
              <a:rPr lang="fr-FR" sz="2200" dirty="0"/>
            </a:br>
            <a:br>
              <a:rPr lang="fr-FR" sz="2200" dirty="0"/>
            </a:br>
            <a:r>
              <a:rPr lang="fr-FR" sz="2200" dirty="0"/>
              <a:t>Route de </a:t>
            </a:r>
            <a:r>
              <a:rPr lang="fr-FR" sz="2200" dirty="0" err="1"/>
              <a:t>Blonzac</a:t>
            </a:r>
            <a:r>
              <a:rPr lang="fr-FR" sz="2200" dirty="0"/>
              <a:t> 97128 GOYAVE</a:t>
            </a:r>
            <a:br>
              <a:rPr lang="fr-FR" sz="2200" dirty="0"/>
            </a:br>
            <a:br>
              <a:rPr lang="fr-FR" sz="2200" dirty="0"/>
            </a:br>
            <a:r>
              <a:rPr lang="fr-FR" sz="2200" dirty="0"/>
              <a:t>1ere date = le 6 juin 2025 (abymes - PaP - Baie-mahault)</a:t>
            </a:r>
            <a:br>
              <a:rPr lang="fr-FR" sz="2200" dirty="0"/>
            </a:br>
            <a:br>
              <a:rPr lang="fr-FR" sz="2200" dirty="0"/>
            </a:br>
            <a:r>
              <a:rPr lang="fr-FR" sz="2200" dirty="0"/>
              <a:t>2eme date = le 20 juin 2025 (Le moule - Anse Bertrand - Morne à l’eau - Ste anne - Gosier)</a:t>
            </a:r>
            <a:br>
              <a:rPr lang="fr-FR" sz="2200" dirty="0"/>
            </a:br>
            <a:br>
              <a:rPr lang="fr-FR" sz="2200" dirty="0"/>
            </a:br>
            <a:r>
              <a:rPr lang="fr-FR" sz="2200" dirty="0"/>
              <a:t>3eme date = le 27 juin 2025 (P- noire - Pt bourg -Ste rose - Lamentin - Goyave - Deshaies)</a:t>
            </a:r>
            <a:br>
              <a:rPr lang="fr-FR" sz="2200" dirty="0"/>
            </a:br>
            <a:br>
              <a:rPr lang="fr-FR" sz="2200" dirty="0"/>
            </a:br>
            <a:r>
              <a:rPr lang="fr-FR" sz="2200" dirty="0"/>
              <a:t>4eme date = le 4 juillet 2025 (Ste Claude - Baillif -  B-Terre - Trois rivière - Terre de haut - Vx Hab - Capesterre Be - Bouillante - Gourbeyre - Vx </a:t>
            </a:r>
            <a:r>
              <a:rPr lang="fr-FR" sz="2200"/>
              <a:t>Fort</a:t>
            </a:r>
            <a:r>
              <a:rPr lang="fr-FR"/>
              <a:t> )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ce réservé d’image 8" descr="Deux personnes assises par terre en train de rire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/>
          <a:srcRect l="34" r="34"/>
          <a:stretch>
            <a:fillRect/>
          </a:stretch>
        </p:blipFill>
        <p:spPr/>
      </p:pic>
      <p:sp>
        <p:nvSpPr>
          <p:cNvPr id="20" name="Titre 19"/>
          <p:cNvSpPr>
            <a:spLocks noGrp="1"/>
          </p:cNvSpPr>
          <p:nvPr>
            <p:ph type="title"/>
          </p:nvPr>
        </p:nvSpPr>
        <p:spPr/>
        <p:txBody>
          <a:bodyPr tIns="432000" rtlCol="0"/>
          <a:lstStyle>
            <a:defPPr>
              <a:defRPr lang="en-US"/>
            </a:defPPr>
          </a:lstStyle>
          <a:p>
            <a:pPr rtl="0"/>
            <a:r>
              <a:rPr lang="fr-FR" sz="2400" b="1" dirty="0"/>
              <a:t>SI VOUS VOULEZ ALLER VITE, MARCHEZ SEUL. SI VOUS VOULEZ ALLEZ LOIN, MARCHONS ENSEMBLE.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fr-FR" b="1"/>
              <a:t>– Proverbe africain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Amis s’embrassant lors de la remise des diplômes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/>
          <a:srcRect/>
          <a:stretch>
            <a:fillRect/>
          </a:stretch>
        </p:blipFill>
        <p:spPr/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defPPr>
              <a:defRPr lang="en-US"/>
            </a:defPPr>
          </a:lstStyle>
          <a:p>
            <a:pPr rtl="0"/>
            <a:r>
              <a:rPr lang="fr-FR" b="1"/>
              <a:t>Félicitations !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3245704" y="1571007"/>
            <a:ext cx="5700591" cy="365760"/>
          </a:xfrm>
        </p:spPr>
        <p:txBody>
          <a:bodyPr rtlCol="0"/>
          <a:lstStyle>
            <a:defPPr>
              <a:defRPr lang="en-US"/>
            </a:defPPr>
          </a:lstStyle>
          <a:p>
            <a:pPr rtl="0"/>
            <a:r>
              <a:rPr lang="fr-FR" b="1" dirty="0"/>
              <a:t>En route pour la prochaine aventure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5797775" y="1918068"/>
            <a:ext cx="5450328" cy="3586993"/>
          </a:xfrm>
        </p:spPr>
        <p:txBody>
          <a:bodyPr tIns="396000" rtlCol="0">
            <a:normAutofit/>
          </a:bodyPr>
          <a:lstStyle>
            <a:defPPr>
              <a:defRPr lang="en-US"/>
            </a:defPPr>
          </a:lstStyle>
          <a:p>
            <a:pPr marL="399415" marR="279400" indent="127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fr-FR" sz="2400" dirty="0">
                <a:solidFill>
                  <a:srgbClr val="F9F9F9"/>
                </a:solidFill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L’association</a:t>
            </a:r>
            <a:r>
              <a:rPr lang="fr-FR" sz="2400" spc="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Objectif</a:t>
            </a:r>
            <a:r>
              <a:rPr lang="fr-FR" sz="2400" spc="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Insertion</a:t>
            </a:r>
            <a:r>
              <a:rPr lang="fr-FR" sz="2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conseille,</a:t>
            </a:r>
            <a:r>
              <a:rPr lang="fr-FR" sz="2400" spc="5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oriente,</a:t>
            </a:r>
            <a:r>
              <a:rPr lang="fr-FR" sz="2400" spc="7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forme</a:t>
            </a:r>
            <a:r>
              <a:rPr lang="fr-FR" sz="2400" spc="10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et</a:t>
            </a:r>
            <a:r>
              <a:rPr lang="fr-FR" sz="2400" spc="11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permet</a:t>
            </a:r>
            <a:r>
              <a:rPr lang="fr-FR" sz="2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l’insertion</a:t>
            </a:r>
            <a:r>
              <a:rPr lang="fr-FR" sz="2400" spc="-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socio-professionnelle</a:t>
            </a:r>
            <a:r>
              <a:rPr lang="fr-FR" sz="2400" spc="-5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de</a:t>
            </a:r>
            <a:r>
              <a:rPr lang="fr-FR" sz="2400" spc="-38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publics jeunes, ainsi que des</a:t>
            </a:r>
            <a:r>
              <a:rPr lang="fr-FR" sz="2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demandeurs</a:t>
            </a:r>
            <a:r>
              <a:rPr lang="fr-FR" sz="2400" spc="50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d’emplois</a:t>
            </a:r>
            <a:r>
              <a:rPr lang="fr-FR" sz="2400" spc="5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peu</a:t>
            </a:r>
            <a:r>
              <a:rPr lang="fr-FR" sz="2400" spc="6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ou</a:t>
            </a:r>
            <a:r>
              <a:rPr lang="fr-FR" sz="2400" spc="9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pas</a:t>
            </a:r>
            <a:r>
              <a:rPr lang="fr-FR" sz="2400" spc="5" dirty="0">
                <a:effectLst/>
                <a:latin typeface="Arial MT"/>
                <a:ea typeface="Arial MT"/>
                <a:cs typeface="Arial MT"/>
              </a:rPr>
              <a:t> </a:t>
            </a:r>
            <a:r>
              <a:rPr lang="fr-FR" sz="2400" dirty="0">
                <a:effectLst/>
                <a:latin typeface="Arial MT"/>
                <a:ea typeface="Arial MT"/>
                <a:cs typeface="Arial MT"/>
              </a:rPr>
              <a:t>qualifiés.</a:t>
            </a:r>
            <a:endParaRPr lang="fr-FR" sz="1600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370836" y="914400"/>
            <a:ext cx="5450328" cy="549824"/>
          </a:xfrm>
        </p:spPr>
        <p:txBody>
          <a:bodyPr rtlCol="0"/>
          <a:lstStyle>
            <a:defPPr>
              <a:defRPr lang="en-US"/>
            </a:defPPr>
          </a:lstStyle>
          <a:p>
            <a:pPr algn="ctr" rtl="0"/>
            <a:r>
              <a:rPr lang="fr-FR" sz="3600" dirty="0"/>
              <a:t>QUI SOMMES NOUS ? </a:t>
            </a:r>
            <a:endParaRPr lang="fr-FR" sz="3600" b="1" dirty="0"/>
          </a:p>
        </p:txBody>
      </p:sp>
      <p:pic>
        <p:nvPicPr>
          <p:cNvPr id="6" name="Image 5" descr="Une image contenant Police, Graphique, graphisme, 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430" y="2252809"/>
            <a:ext cx="6571943" cy="235238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6865277" y="2733102"/>
            <a:ext cx="4630037" cy="2585348"/>
          </a:xfrm>
        </p:spPr>
        <p:txBody>
          <a:bodyPr/>
          <a:lstStyle/>
          <a:p>
            <a:r>
              <a:rPr lang="fr-FR" sz="2200" dirty="0">
                <a:ln w="19050">
                  <a:solidFill>
                    <a:schemeClr val="accent4"/>
                  </a:solidFill>
                </a:ln>
                <a:solidFill>
                  <a:schemeClr val="accent1"/>
                </a:solidFill>
                <a:latin typeface="Arial MT"/>
              </a:rPr>
              <a:t>La DRAJES supervise et finance les politiques régionales liées au sport, à la jeunesse, à l'engagement, à la formation et à l'emploi sous la direction du recteur.</a:t>
            </a:r>
          </a:p>
        </p:txBody>
      </p:sp>
      <p:pic>
        <p:nvPicPr>
          <p:cNvPr id="6" name="Image 5" descr="Une image contenant texte, Police, capture d’écran, algèbre&#10;&#10;Description générée automatiquemen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227" y="2733102"/>
            <a:ext cx="6437050" cy="2151199"/>
          </a:xfrm>
          <a:prstGeom prst="rect">
            <a:avLst/>
          </a:prstGeom>
        </p:spPr>
      </p:pic>
      <p:sp>
        <p:nvSpPr>
          <p:cNvPr id="11" name="Espace réservé du texte 11"/>
          <p:cNvSpPr txBox="1"/>
          <p:nvPr/>
        </p:nvSpPr>
        <p:spPr>
          <a:xfrm>
            <a:off x="3370836" y="914400"/>
            <a:ext cx="5450328" cy="549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None/>
              <a:defRPr lang="en-US" sz="1600" b="1" kern="1200" cap="all" spc="100" baseline="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/>
              <a:t>QUI SOMMES NOUS ? </a:t>
            </a:r>
            <a:endParaRPr lang="fr-FR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4304060" y="812584"/>
            <a:ext cx="3202969" cy="1161396"/>
          </a:xfrm>
        </p:spPr>
        <p:txBody>
          <a:bodyPr tIns="396000" rtlCol="0">
            <a:normAutofit fontScale="90000"/>
          </a:bodyPr>
          <a:lstStyle>
            <a:defPPr>
              <a:defRPr lang="en-US"/>
            </a:defPPr>
          </a:lstStyle>
          <a:p>
            <a:pPr rtl="0"/>
            <a:r>
              <a:rPr lang="fr-FR" sz="2400" b="1" dirty="0"/>
              <a:t>QUI SUIS-JE ?</a:t>
            </a:r>
            <a:br>
              <a:rPr lang="fr-FR" sz="2400" b="1" dirty="0"/>
            </a:b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807912" y="2871093"/>
            <a:ext cx="3658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TROUVE TON METIER</a:t>
            </a:r>
          </a:p>
          <a:p>
            <a:endParaRPr lang="fr-FR" dirty="0"/>
          </a:p>
        </p:txBody>
      </p:sp>
      <p:pic>
        <p:nvPicPr>
          <p:cNvPr id="14" name="Image 13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55489">
            <a:off x="959801" y="3508817"/>
            <a:ext cx="1763079" cy="569255"/>
          </a:xfrm>
          <a:prstGeom prst="rect">
            <a:avLst/>
          </a:prstGeom>
        </p:spPr>
      </p:pic>
      <p:pic>
        <p:nvPicPr>
          <p:cNvPr id="16" name="Image 15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659" y="64756"/>
            <a:ext cx="1468681" cy="474201"/>
          </a:xfrm>
          <a:prstGeom prst="rect">
            <a:avLst/>
          </a:prstGeom>
        </p:spPr>
      </p:pic>
      <p:pic>
        <p:nvPicPr>
          <p:cNvPr id="17" name="Image 16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55489">
            <a:off x="8509602" y="5763471"/>
            <a:ext cx="1135896" cy="366753"/>
          </a:xfrm>
          <a:prstGeom prst="rect">
            <a:avLst/>
          </a:prstGeom>
        </p:spPr>
      </p:pic>
      <p:pic>
        <p:nvPicPr>
          <p:cNvPr id="3" name="Image 2" descr="Une image contenant personne, intérieur, habits, texte&#10;&#10;Description générée automatique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9" y="1449424"/>
            <a:ext cx="4099193" cy="1876739"/>
          </a:xfrm>
          <a:prstGeom prst="rect">
            <a:avLst/>
          </a:prstGeom>
        </p:spPr>
      </p:pic>
      <p:pic>
        <p:nvPicPr>
          <p:cNvPr id="5" name="Image 4" descr="Une image contenant Oignon vert, oignon, légume racine, produits&#10;&#10;Description générée automatiquemen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5435" y="4470206"/>
            <a:ext cx="5772448" cy="1767367"/>
          </a:xfrm>
          <a:prstGeom prst="rect">
            <a:avLst/>
          </a:prstGeom>
        </p:spPr>
      </p:pic>
      <p:pic>
        <p:nvPicPr>
          <p:cNvPr id="7" name="Image 6" descr="Une image contenant outil, plastique, clé&#10;&#10;Description générée automatiquement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660" y="1973980"/>
            <a:ext cx="3400928" cy="22631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3095679" y="1213883"/>
            <a:ext cx="6000641" cy="1140931"/>
          </a:xfrm>
        </p:spPr>
        <p:txBody>
          <a:bodyPr tIns="396000" rtlCol="0">
            <a:normAutofit fontScale="90000"/>
          </a:bodyPr>
          <a:lstStyle>
            <a:defPPr>
              <a:defRPr lang="en-US"/>
            </a:defPPr>
          </a:lstStyle>
          <a:p>
            <a:pPr rtl="0"/>
            <a:r>
              <a:rPr lang="fr-FR" sz="2200" b="1" dirty="0"/>
              <a:t>ATELIER POSTURE PRO ET ATTITUDES</a:t>
            </a:r>
            <a:br>
              <a:rPr lang="fr-FR" sz="2400" b="1" dirty="0"/>
            </a:br>
            <a:r>
              <a:rPr lang="fr-FR" sz="2400" b="1" dirty="0"/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6304430" y="3317481"/>
            <a:ext cx="392201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Savez-vous jouer un rôle ?</a:t>
            </a:r>
          </a:p>
          <a:p>
            <a:endParaRPr lang="fr-FR" dirty="0"/>
          </a:p>
          <a:p>
            <a:r>
              <a:rPr lang="fr-FR" dirty="0"/>
              <a:t>TIRER AU SORT UNE THEMATIQUE SUR L’INSERTION PROFESSIONNELLE</a:t>
            </a:r>
          </a:p>
          <a:p>
            <a:endParaRPr lang="fr-FR" dirty="0"/>
          </a:p>
          <a:p>
            <a:r>
              <a:rPr lang="fr-FR" dirty="0"/>
              <a:t>ET A VOUS DE JOUER !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pic>
        <p:nvPicPr>
          <p:cNvPr id="16" name="Image 15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8236" y="30023"/>
            <a:ext cx="1884357" cy="608413"/>
          </a:xfrm>
          <a:prstGeom prst="rect">
            <a:avLst/>
          </a:prstGeom>
        </p:spPr>
      </p:pic>
      <p:pic>
        <p:nvPicPr>
          <p:cNvPr id="3" name="Image 2" descr="Une image contenant masque, rideau&#10;&#10;Description générée automatiquement avec une confiance moyen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381" y="2506284"/>
            <a:ext cx="4620410" cy="34653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3311351" y="975686"/>
            <a:ext cx="4450851" cy="927759"/>
          </a:xfrm>
        </p:spPr>
        <p:txBody>
          <a:bodyPr tIns="396000" rtlCol="0">
            <a:normAutofit fontScale="90000"/>
          </a:bodyPr>
          <a:lstStyle>
            <a:defPPr>
              <a:defRPr lang="en-US"/>
            </a:defPPr>
          </a:lstStyle>
          <a:p>
            <a:pPr rtl="0"/>
            <a:r>
              <a:rPr lang="fr-FR" sz="2400" b="1" dirty="0">
                <a:solidFill>
                  <a:srgbClr val="90C226"/>
                </a:solidFill>
                <a:effectLst/>
                <a:latin typeface="Trebuchet MS" panose="020B0603020202020204" pitchFamily="34" charset="0"/>
              </a:rPr>
              <a:t>SOFT SKILLS CHALLENGE</a:t>
            </a:r>
            <a:br>
              <a:rPr lang="fr-FR" sz="2400" dirty="0">
                <a:solidFill>
                  <a:srgbClr val="90C226"/>
                </a:solidFill>
                <a:effectLst/>
                <a:latin typeface="Trebuchet MS" panose="020B0603020202020204" pitchFamily="34" charset="0"/>
              </a:rPr>
            </a:br>
            <a:br>
              <a:rPr lang="fr-FR" sz="2400" dirty="0">
                <a:solidFill>
                  <a:srgbClr val="90C226"/>
                </a:solidFill>
                <a:effectLst/>
                <a:latin typeface="Trebuchet MS" panose="020B0603020202020204" pitchFamily="34" charset="0"/>
              </a:rPr>
            </a:br>
            <a:br>
              <a:rPr lang="fr-FR" sz="2400" b="1" dirty="0">
                <a:solidFill>
                  <a:srgbClr val="90C226"/>
                </a:solidFill>
                <a:effectLst/>
                <a:latin typeface="Trebuchet MS" panose="020B0603020202020204" pitchFamily="34" charset="0"/>
              </a:rPr>
            </a:br>
            <a:endParaRPr lang="fr-FR" sz="24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7609873" y="3105834"/>
            <a:ext cx="105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QUIZZ                            </a:t>
            </a:r>
          </a:p>
          <a:p>
            <a:endParaRPr lang="fr-FR" dirty="0"/>
          </a:p>
        </p:txBody>
      </p:sp>
      <p:pic>
        <p:nvPicPr>
          <p:cNvPr id="16" name="Image 15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77" y="154318"/>
            <a:ext cx="1763079" cy="569255"/>
          </a:xfrm>
          <a:prstGeom prst="rect">
            <a:avLst/>
          </a:prstGeom>
        </p:spPr>
      </p:pic>
      <p:pic>
        <p:nvPicPr>
          <p:cNvPr id="17" name="Image 16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045" y="5533992"/>
            <a:ext cx="2157621" cy="696644"/>
          </a:xfrm>
          <a:prstGeom prst="rect">
            <a:avLst/>
          </a:prstGeom>
        </p:spPr>
      </p:pic>
      <p:pic>
        <p:nvPicPr>
          <p:cNvPr id="14" name="Image 13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738" y="5622779"/>
            <a:ext cx="1003127" cy="323886"/>
          </a:xfrm>
          <a:prstGeom prst="rect">
            <a:avLst/>
          </a:prstGeom>
        </p:spPr>
      </p:pic>
      <p:pic>
        <p:nvPicPr>
          <p:cNvPr id="6" name="Image 5" descr="Une image contenant texte, écriture manuscrite, Police, calligraphie&#10;&#10;Description générée automatique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48" y="2059862"/>
            <a:ext cx="4762417" cy="433382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3788010" y="1394870"/>
            <a:ext cx="4615979" cy="1039313"/>
          </a:xfrm>
        </p:spPr>
        <p:txBody>
          <a:bodyPr tIns="396000" rtlCol="0">
            <a:normAutofit fontScale="90000"/>
          </a:bodyPr>
          <a:lstStyle>
            <a:defPPr>
              <a:defRPr lang="en-US"/>
            </a:defPPr>
          </a:lstStyle>
          <a:p>
            <a:pPr rtl="0"/>
            <a:r>
              <a:rPr lang="fr-FR" sz="2400" b="1" dirty="0"/>
              <a:t>ESCAPE GAME DE L’EMPLOI</a:t>
            </a:r>
            <a:br>
              <a:rPr lang="fr-FR" sz="2400" dirty="0"/>
            </a:br>
            <a:br>
              <a:rPr lang="fr-FR" sz="2400" dirty="0"/>
            </a:br>
            <a:br>
              <a:rPr lang="fr-FR" sz="2400" b="1" dirty="0"/>
            </a:br>
            <a:r>
              <a:rPr lang="fr-FR" sz="2400" b="1" dirty="0"/>
              <a:t> 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5890755" y="3645265"/>
            <a:ext cx="36584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ONE PIECE DE L’INSERTION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16" name="Image 15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777" y="154318"/>
            <a:ext cx="1763079" cy="569255"/>
          </a:xfrm>
          <a:prstGeom prst="rect">
            <a:avLst/>
          </a:prstGeom>
        </p:spPr>
      </p:pic>
      <p:pic>
        <p:nvPicPr>
          <p:cNvPr id="17" name="Image 16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1484" y="2062272"/>
            <a:ext cx="2157621" cy="696644"/>
          </a:xfrm>
          <a:prstGeom prst="rect">
            <a:avLst/>
          </a:prstGeom>
        </p:spPr>
      </p:pic>
      <p:pic>
        <p:nvPicPr>
          <p:cNvPr id="21" name="Image 20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385" y="5434232"/>
            <a:ext cx="1972377" cy="636833"/>
          </a:xfrm>
          <a:prstGeom prst="rect">
            <a:avLst/>
          </a:prstGeom>
        </p:spPr>
      </p:pic>
      <p:pic>
        <p:nvPicPr>
          <p:cNvPr id="3" name="Image 2" descr="Une image contenant clipart, Graphique, smiley&#10;&#10;Description générée automatique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88" y="2124582"/>
            <a:ext cx="3338548" cy="33385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4460032" y="1364165"/>
            <a:ext cx="3700233" cy="1005812"/>
          </a:xfrm>
        </p:spPr>
        <p:txBody>
          <a:bodyPr tIns="396000" rtlCol="0">
            <a:normAutofit fontScale="90000"/>
          </a:bodyPr>
          <a:lstStyle>
            <a:defPPr>
              <a:defRPr lang="en-US"/>
            </a:defPPr>
          </a:lstStyle>
          <a:p>
            <a:pPr algn="ctr" rtl="0"/>
            <a:r>
              <a:rPr lang="fr-FR" sz="2200" b="1" dirty="0"/>
              <a:t>ACTIVITE LIBRE</a:t>
            </a:r>
            <a:br>
              <a:rPr lang="fr-FR" sz="2400" b="1" dirty="0"/>
            </a:br>
            <a:r>
              <a:rPr lang="fr-FR" sz="2400" b="1" dirty="0"/>
              <a:t> </a:t>
            </a:r>
          </a:p>
        </p:txBody>
      </p:sp>
      <p:pic>
        <p:nvPicPr>
          <p:cNvPr id="16" name="Image 15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20" y="363974"/>
            <a:ext cx="1884357" cy="60841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662056" y="2607383"/>
            <a:ext cx="3700233" cy="3330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ACTIVITE DE RELAXATION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PEDALO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BAIGNADE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FR" dirty="0"/>
              <a:t>JEUX</a:t>
            </a:r>
          </a:p>
          <a:p>
            <a:pPr>
              <a:lnSpc>
                <a:spcPct val="200000"/>
              </a:lnSpc>
            </a:pPr>
            <a:endParaRPr lang="fr-FR" dirty="0"/>
          </a:p>
          <a:p>
            <a:pPr>
              <a:lnSpc>
                <a:spcPct val="200000"/>
              </a:lnSpc>
            </a:pPr>
            <a:endParaRPr lang="fr-FR" dirty="0"/>
          </a:p>
        </p:txBody>
      </p:sp>
      <p:pic>
        <p:nvPicPr>
          <p:cNvPr id="6" name="Image 5" descr="Une image contenant plein air, herbe, ciel, jardin&#10;&#10;Description générée automatique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96" y="2723314"/>
            <a:ext cx="4137307" cy="30989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/>
          <p:cNvSpPr>
            <a:spLocks noGrp="1"/>
          </p:cNvSpPr>
          <p:nvPr>
            <p:ph type="title"/>
          </p:nvPr>
        </p:nvSpPr>
        <p:spPr>
          <a:xfrm>
            <a:off x="3371356" y="1098096"/>
            <a:ext cx="5449285" cy="974403"/>
          </a:xfrm>
        </p:spPr>
        <p:txBody>
          <a:bodyPr tIns="396000" rtlCol="0">
            <a:noAutofit/>
          </a:bodyPr>
          <a:lstStyle>
            <a:defPPr>
              <a:defRPr lang="en-US"/>
            </a:defPPr>
          </a:lstStyle>
          <a:p>
            <a:pPr rtl="0"/>
            <a:r>
              <a:rPr lang="fr-FR" sz="2400" b="1" dirty="0"/>
              <a:t>REMISE DES RECOMPENSES</a:t>
            </a:r>
            <a:br>
              <a:rPr lang="fr-FR" sz="2400" b="1" dirty="0"/>
            </a:br>
            <a:r>
              <a:rPr lang="fr-FR" sz="2400" b="1" dirty="0"/>
              <a:t> </a:t>
            </a:r>
          </a:p>
        </p:txBody>
      </p:sp>
      <p:pic>
        <p:nvPicPr>
          <p:cNvPr id="16" name="Image 15" descr="Une image contenant Police, Graphique, graphisme, logo&#10;&#10;Description générée automatiquemen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21" y="13107"/>
            <a:ext cx="1884357" cy="60841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993196" y="3451743"/>
            <a:ext cx="5287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REMISE DE PRIX </a:t>
            </a:r>
            <a:endParaRPr lang="fr-FR" dirty="0"/>
          </a:p>
          <a:p>
            <a:endParaRPr lang="fr-FR" dirty="0"/>
          </a:p>
          <a:p>
            <a:r>
              <a:rPr lang="fr-FR" dirty="0"/>
              <a:t>DISCOURS DE CLOTURE</a:t>
            </a:r>
          </a:p>
          <a:p>
            <a:endParaRPr lang="fr-FR" dirty="0"/>
          </a:p>
          <a:p>
            <a:r>
              <a:rPr lang="fr-FR" dirty="0"/>
              <a:t>PHOTOS DE GROUPE</a:t>
            </a:r>
          </a:p>
          <a:p>
            <a:endParaRPr lang="fr-FR" dirty="0"/>
          </a:p>
        </p:txBody>
      </p:sp>
      <p:pic>
        <p:nvPicPr>
          <p:cNvPr id="3" name="Image 2" descr="Une image contenant dessin, dessin humoristique, illustration, Dessin animé&#10;&#10;Description générée automatiquemen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044" y="2897909"/>
            <a:ext cx="4920623" cy="286199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6" ma:contentTypeDescription="Create a new document." ma:contentTypeScope="" ma:versionID="ac37c1753acd5e330d2062ccec26ea66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340c7101c92c5120abd06486f9454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4F06CF-5D2A-4F65-93C1-63EAED43CDCC}">
  <ds:schemaRefs/>
</ds:datastoreItem>
</file>

<file path=customXml/itemProps2.xml><?xml version="1.0" encoding="utf-8"?>
<ds:datastoreItem xmlns:ds="http://schemas.openxmlformats.org/officeDocument/2006/customXml" ds:itemID="{67CE2DFD-7CAC-41F8-8825-B55F11ED476C}">
  <ds:schemaRefs/>
</ds:datastoreItem>
</file>

<file path=customXml/itemProps3.xml><?xml version="1.0" encoding="utf-8"?>
<ds:datastoreItem xmlns:ds="http://schemas.openxmlformats.org/officeDocument/2006/customXml" ds:itemID="{215C3350-EADA-44A9-9465-BEA1ED10A77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</TotalTime>
  <Words>335</Words>
  <Application>Microsoft Office PowerPoint</Application>
  <PresentationFormat>Grand écran</PresentationFormat>
  <Paragraphs>53</Paragraphs>
  <Slides>13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Arial MT</vt:lpstr>
      <vt:lpstr>Calibri</vt:lpstr>
      <vt:lpstr>Trebuchet MS</vt:lpstr>
      <vt:lpstr>Wingdings 3</vt:lpstr>
      <vt:lpstr>Facette</vt:lpstr>
      <vt:lpstr>CHALLENGE TON SERVICE CIVIQUE </vt:lpstr>
      <vt:lpstr> L’association Objectif Insertion conseille, oriente, forme et permet l’insertion socio-professionnelle de publics jeunes, ainsi que des demandeurs d’emplois peu ou pas qualifiés.</vt:lpstr>
      <vt:lpstr>Présentation PowerPoint</vt:lpstr>
      <vt:lpstr>QUI SUIS-JE ? </vt:lpstr>
      <vt:lpstr>ATELIER POSTURE PRO ET ATTITUDES  </vt:lpstr>
      <vt:lpstr>SOFT SKILLS CHALLENGE   </vt:lpstr>
      <vt:lpstr>ESCAPE GAME DE L’EMPLOI    </vt:lpstr>
      <vt:lpstr>ACTIVITE LIBRE  </vt:lpstr>
      <vt:lpstr>REMISE DES RECOMPENSES  </vt:lpstr>
      <vt:lpstr>PROGRAMME</vt:lpstr>
      <vt:lpstr>Lieu:  JARDIN D’EAU   Route de Blonzac 97128 GOYAVE  1ere date = le 6 juin 2025 (abymes - PaP - Baie-mahault)  2eme date = le 20 juin 2025 (Le moule - Anse Bertrand - Morne à l’eau - Ste anne - Gosier)  3eme date = le 27 juin 2025 (P- noire - Pt bourg -Ste rose - Lamentin - Goyave - Deshaies)  4eme date = le 4 juillet 2025 (Ste Claude - Baillif -  B-Terre - Trois rivière - Terre de haut - Vx Hab - Capesterre Be - Bouillante - Gourbeyre - Vx Fort ) </vt:lpstr>
      <vt:lpstr>SI VOUS VOULEZ ALLER VITE, MARCHEZ SEUL. SI VOUS VOULEZ ALLEZ LOIN, MARCHONS ENSEMBLE.</vt:lpstr>
      <vt:lpstr>Félicitations 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Lancez-vous avec</dc:title>
  <dc:creator>Oi Support</dc:creator>
  <cp:lastModifiedBy>OBJECTIF INSERTION PATRICIA GUILLAUME</cp:lastModifiedBy>
  <cp:revision>17</cp:revision>
  <dcterms:created xsi:type="dcterms:W3CDTF">2024-06-10T15:51:00Z</dcterms:created>
  <dcterms:modified xsi:type="dcterms:W3CDTF">2025-05-22T20:31:03Z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ICV">
    <vt:lpwstr>F6D15EBE723A437581A0DBFA799F06B7_13</vt:lpwstr>
  </property>
  <property fmtid="{D5CDD505-2E9C-101B-9397-08002B2CF9AE}" pid="4" name="KSOProductBuildVer">
    <vt:lpwstr>1036-12.2.0.20795</vt:lpwstr>
  </property>
</Properties>
</file>